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4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0EDFC-E287-FD98-8749-DAEA30F7C3C7}" v="54" dt="2021-09-30T11:29:18.879"/>
    <p1510:client id="{5647C614-6158-7C43-E6AE-44AD815B755E}" v="3" dt="2022-09-22T09:01:34.277"/>
    <p1510:client id="{749A9EE2-0905-849A-6038-959ACD111CDA}" v="63" dt="2022-09-26T14:27:46.568"/>
    <p1510:client id="{BBBB96C1-FD68-7A71-92F0-9D124F3FE2FB}" v="604" dt="2022-09-16T13:54:33.132"/>
    <p1510:client id="{CAE938BA-6548-F074-37E3-504CCF9B0432}" v="15" dt="2022-09-23T08:47:16.864"/>
    <p1510:client id="{D7BC1308-A5FE-4BD1-BE78-C32C2072FC38}" v="492" dt="2021-09-16T11:38:48.597"/>
    <p1510:client id="{D9AB0E7F-3D7E-6CF9-7A51-8D7BCBC55269}" v="19" dt="2021-09-30T11:16:13.678"/>
    <p1510:client id="{F4D942A1-00E0-7D3C-1DB4-C36C314E70D0}" v="302" dt="2021-09-27T15:21:45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e de Wit" userId="S::mdewit@swv-vo-zk.nl::2928dbf0-a026-4242-8f2c-7c23ec22feb5" providerId="AD" clId="Web-{BBBB96C1-FD68-7A71-92F0-9D124F3FE2FB}"/>
    <pc:docChg chg="addSld delSld modSld">
      <pc:chgData name="Marije de Wit" userId="S::mdewit@swv-vo-zk.nl::2928dbf0-a026-4242-8f2c-7c23ec22feb5" providerId="AD" clId="Web-{BBBB96C1-FD68-7A71-92F0-9D124F3FE2FB}" dt="2022-09-16T13:54:33.132" v="609" actId="20577"/>
      <pc:docMkLst>
        <pc:docMk/>
      </pc:docMkLst>
      <pc:sldChg chg="modSp">
        <pc:chgData name="Marije de Wit" userId="S::mdewit@swv-vo-zk.nl::2928dbf0-a026-4242-8f2c-7c23ec22feb5" providerId="AD" clId="Web-{BBBB96C1-FD68-7A71-92F0-9D124F3FE2FB}" dt="2022-09-16T13:05:47.917" v="1" actId="20577"/>
        <pc:sldMkLst>
          <pc:docMk/>
          <pc:sldMk cId="431108032" sldId="258"/>
        </pc:sldMkLst>
        <pc:spChg chg="mod">
          <ac:chgData name="Marije de Wit" userId="S::mdewit@swv-vo-zk.nl::2928dbf0-a026-4242-8f2c-7c23ec22feb5" providerId="AD" clId="Web-{BBBB96C1-FD68-7A71-92F0-9D124F3FE2FB}" dt="2022-09-16T13:05:47.917" v="1" actId="20577"/>
          <ac:spMkLst>
            <pc:docMk/>
            <pc:sldMk cId="431108032" sldId="258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BBBB96C1-FD68-7A71-92F0-9D124F3FE2FB}" dt="2022-09-16T13:10:55.239" v="109" actId="20577"/>
        <pc:sldMkLst>
          <pc:docMk/>
          <pc:sldMk cId="1788725122" sldId="259"/>
        </pc:sldMkLst>
        <pc:spChg chg="mod">
          <ac:chgData name="Marije de Wit" userId="S::mdewit@swv-vo-zk.nl::2928dbf0-a026-4242-8f2c-7c23ec22feb5" providerId="AD" clId="Web-{BBBB96C1-FD68-7A71-92F0-9D124F3FE2FB}" dt="2022-09-16T13:10:55.239" v="109" actId="20577"/>
          <ac:spMkLst>
            <pc:docMk/>
            <pc:sldMk cId="1788725122" sldId="259"/>
            <ac:spMk id="5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BBBB96C1-FD68-7A71-92F0-9D124F3FE2FB}" dt="2022-09-16T13:39:22.198" v="570" actId="20577"/>
        <pc:sldMkLst>
          <pc:docMk/>
          <pc:sldMk cId="916905410" sldId="260"/>
        </pc:sldMkLst>
        <pc:spChg chg="mod">
          <ac:chgData name="Marije de Wit" userId="S::mdewit@swv-vo-zk.nl::2928dbf0-a026-4242-8f2c-7c23ec22feb5" providerId="AD" clId="Web-{BBBB96C1-FD68-7A71-92F0-9D124F3FE2FB}" dt="2022-09-16T13:39:22.198" v="570" actId="20577"/>
          <ac:spMkLst>
            <pc:docMk/>
            <pc:sldMk cId="916905410" sldId="260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BBBB96C1-FD68-7A71-92F0-9D124F3FE2FB}" dt="2022-09-16T13:50:52.391" v="590" actId="20577"/>
        <pc:sldMkLst>
          <pc:docMk/>
          <pc:sldMk cId="1199689897" sldId="261"/>
        </pc:sldMkLst>
        <pc:spChg chg="mod">
          <ac:chgData name="Marije de Wit" userId="S::mdewit@swv-vo-zk.nl::2928dbf0-a026-4242-8f2c-7c23ec22feb5" providerId="AD" clId="Web-{BBBB96C1-FD68-7A71-92F0-9D124F3FE2FB}" dt="2022-09-16T13:21:42.915" v="318" actId="20577"/>
          <ac:spMkLst>
            <pc:docMk/>
            <pc:sldMk cId="1199689897" sldId="261"/>
            <ac:spMk id="3" creationId="{00000000-0000-0000-0000-000000000000}"/>
          </ac:spMkLst>
        </pc:spChg>
        <pc:spChg chg="mod">
          <ac:chgData name="Marije de Wit" userId="S::mdewit@swv-vo-zk.nl::2928dbf0-a026-4242-8f2c-7c23ec22feb5" providerId="AD" clId="Web-{BBBB96C1-FD68-7A71-92F0-9D124F3FE2FB}" dt="2022-09-16T13:50:52.391" v="590" actId="20577"/>
          <ac:spMkLst>
            <pc:docMk/>
            <pc:sldMk cId="1199689897" sldId="261"/>
            <ac:spMk id="4" creationId="{6E38A75E-3C2D-46F0-8691-6C13282F8559}"/>
          </ac:spMkLst>
        </pc:spChg>
      </pc:sldChg>
      <pc:sldChg chg="modSp">
        <pc:chgData name="Marije de Wit" userId="S::mdewit@swv-vo-zk.nl::2928dbf0-a026-4242-8f2c-7c23ec22feb5" providerId="AD" clId="Web-{BBBB96C1-FD68-7A71-92F0-9D124F3FE2FB}" dt="2022-09-16T13:43:27.846" v="574" actId="20577"/>
        <pc:sldMkLst>
          <pc:docMk/>
          <pc:sldMk cId="637971507" sldId="262"/>
        </pc:sldMkLst>
        <pc:spChg chg="mod">
          <ac:chgData name="Marije de Wit" userId="S::mdewit@swv-vo-zk.nl::2928dbf0-a026-4242-8f2c-7c23ec22feb5" providerId="AD" clId="Web-{BBBB96C1-FD68-7A71-92F0-9D124F3FE2FB}" dt="2022-09-16T13:43:27.846" v="574" actId="20577"/>
          <ac:spMkLst>
            <pc:docMk/>
            <pc:sldMk cId="637971507" sldId="262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BBBB96C1-FD68-7A71-92F0-9D124F3FE2FB}" dt="2022-09-16T13:52:50.191" v="594" actId="20577"/>
        <pc:sldMkLst>
          <pc:docMk/>
          <pc:sldMk cId="3697438327" sldId="263"/>
        </pc:sldMkLst>
        <pc:spChg chg="mod">
          <ac:chgData name="Marije de Wit" userId="S::mdewit@swv-vo-zk.nl::2928dbf0-a026-4242-8f2c-7c23ec22feb5" providerId="AD" clId="Web-{BBBB96C1-FD68-7A71-92F0-9D124F3FE2FB}" dt="2022-09-16T13:52:50.191" v="594" actId="20577"/>
          <ac:spMkLst>
            <pc:docMk/>
            <pc:sldMk cId="3697438327" sldId="263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BBBB96C1-FD68-7A71-92F0-9D124F3FE2FB}" dt="2022-09-16T13:44:44.614" v="588" actId="20577"/>
        <pc:sldMkLst>
          <pc:docMk/>
          <pc:sldMk cId="20707206" sldId="264"/>
        </pc:sldMkLst>
        <pc:spChg chg="mod">
          <ac:chgData name="Marije de Wit" userId="S::mdewit@swv-vo-zk.nl::2928dbf0-a026-4242-8f2c-7c23ec22feb5" providerId="AD" clId="Web-{BBBB96C1-FD68-7A71-92F0-9D124F3FE2FB}" dt="2022-09-16T13:44:44.614" v="588" actId="20577"/>
          <ac:spMkLst>
            <pc:docMk/>
            <pc:sldMk cId="20707206" sldId="264"/>
            <ac:spMk id="3" creationId="{00000000-0000-0000-0000-000000000000}"/>
          </ac:spMkLst>
        </pc:spChg>
      </pc:sldChg>
      <pc:sldChg chg="modSp del">
        <pc:chgData name="Marije de Wit" userId="S::mdewit@swv-vo-zk.nl::2928dbf0-a026-4242-8f2c-7c23ec22feb5" providerId="AD" clId="Web-{BBBB96C1-FD68-7A71-92F0-9D124F3FE2FB}" dt="2022-09-16T13:54:20.007" v="608"/>
        <pc:sldMkLst>
          <pc:docMk/>
          <pc:sldMk cId="1921632106" sldId="265"/>
        </pc:sldMkLst>
        <pc:spChg chg="mod">
          <ac:chgData name="Marije de Wit" userId="S::mdewit@swv-vo-zk.nl::2928dbf0-a026-4242-8f2c-7c23ec22feb5" providerId="AD" clId="Web-{BBBB96C1-FD68-7A71-92F0-9D124F3FE2FB}" dt="2022-09-16T13:53:57.162" v="600" actId="20577"/>
          <ac:spMkLst>
            <pc:docMk/>
            <pc:sldMk cId="1921632106" sldId="265"/>
            <ac:spMk id="3" creationId="{E2EB8B21-712D-4B17-9F73-8921EE54A1C0}"/>
          </ac:spMkLst>
        </pc:spChg>
      </pc:sldChg>
      <pc:sldChg chg="del">
        <pc:chgData name="Marije de Wit" userId="S::mdewit@swv-vo-zk.nl::2928dbf0-a026-4242-8f2c-7c23ec22feb5" providerId="AD" clId="Web-{BBBB96C1-FD68-7A71-92F0-9D124F3FE2FB}" dt="2022-09-16T13:12:40.133" v="110"/>
        <pc:sldMkLst>
          <pc:docMk/>
          <pc:sldMk cId="1770407942" sldId="266"/>
        </pc:sldMkLst>
      </pc:sldChg>
      <pc:sldChg chg="modSp new">
        <pc:chgData name="Marije de Wit" userId="S::mdewit@swv-vo-zk.nl::2928dbf0-a026-4242-8f2c-7c23ec22feb5" providerId="AD" clId="Web-{BBBB96C1-FD68-7A71-92F0-9D124F3FE2FB}" dt="2022-09-16T13:43:40.581" v="575" actId="20577"/>
        <pc:sldMkLst>
          <pc:docMk/>
          <pc:sldMk cId="3964408302" sldId="266"/>
        </pc:sldMkLst>
        <pc:spChg chg="mod">
          <ac:chgData name="Marije de Wit" userId="S::mdewit@swv-vo-zk.nl::2928dbf0-a026-4242-8f2c-7c23ec22feb5" providerId="AD" clId="Web-{BBBB96C1-FD68-7A71-92F0-9D124F3FE2FB}" dt="2022-09-16T13:29:34.070" v="440" actId="20577"/>
          <ac:spMkLst>
            <pc:docMk/>
            <pc:sldMk cId="3964408302" sldId="266"/>
            <ac:spMk id="2" creationId="{E482282C-2FB0-E1F2-7195-E9443108304C}"/>
          </ac:spMkLst>
        </pc:spChg>
        <pc:spChg chg="mod">
          <ac:chgData name="Marije de Wit" userId="S::mdewit@swv-vo-zk.nl::2928dbf0-a026-4242-8f2c-7c23ec22feb5" providerId="AD" clId="Web-{BBBB96C1-FD68-7A71-92F0-9D124F3FE2FB}" dt="2022-09-16T13:43:40.581" v="575" actId="20577"/>
          <ac:spMkLst>
            <pc:docMk/>
            <pc:sldMk cId="3964408302" sldId="266"/>
            <ac:spMk id="3" creationId="{057D17DF-20BF-346C-C19D-57CD3D8F6DD4}"/>
          </ac:spMkLst>
        </pc:spChg>
      </pc:sldChg>
      <pc:sldChg chg="modSp new">
        <pc:chgData name="Marije de Wit" userId="S::mdewit@swv-vo-zk.nl::2928dbf0-a026-4242-8f2c-7c23ec22feb5" providerId="AD" clId="Web-{BBBB96C1-FD68-7A71-92F0-9D124F3FE2FB}" dt="2022-09-16T13:54:33.132" v="609" actId="20577"/>
        <pc:sldMkLst>
          <pc:docMk/>
          <pc:sldMk cId="3535933837" sldId="267"/>
        </pc:sldMkLst>
        <pc:spChg chg="mod">
          <ac:chgData name="Marije de Wit" userId="S::mdewit@swv-vo-zk.nl::2928dbf0-a026-4242-8f2c-7c23ec22feb5" providerId="AD" clId="Web-{BBBB96C1-FD68-7A71-92F0-9D124F3FE2FB}" dt="2022-09-16T13:53:41.880" v="599" actId="20577"/>
          <ac:spMkLst>
            <pc:docMk/>
            <pc:sldMk cId="3535933837" sldId="267"/>
            <ac:spMk id="2" creationId="{D72B11B2-FF65-3285-19E8-AD2240547CC2}"/>
          </ac:spMkLst>
        </pc:spChg>
        <pc:spChg chg="mod">
          <ac:chgData name="Marije de Wit" userId="S::mdewit@swv-vo-zk.nl::2928dbf0-a026-4242-8f2c-7c23ec22feb5" providerId="AD" clId="Web-{BBBB96C1-FD68-7A71-92F0-9D124F3FE2FB}" dt="2022-09-16T13:54:33.132" v="609" actId="20577"/>
          <ac:spMkLst>
            <pc:docMk/>
            <pc:sldMk cId="3535933837" sldId="267"/>
            <ac:spMk id="3" creationId="{9DD33507-EDD3-1470-E9F5-A2CB9A3CECEB}"/>
          </ac:spMkLst>
        </pc:spChg>
      </pc:sldChg>
    </pc:docChg>
  </pc:docChgLst>
  <pc:docChgLst>
    <pc:chgData name="Marije de Wit" userId="S::mdewit@swv-vo-zk.nl::2928dbf0-a026-4242-8f2c-7c23ec22feb5" providerId="AD" clId="Web-{749A9EE2-0905-849A-6038-959ACD111CDA}"/>
    <pc:docChg chg="modSld">
      <pc:chgData name="Marije de Wit" userId="S::mdewit@swv-vo-zk.nl::2928dbf0-a026-4242-8f2c-7c23ec22feb5" providerId="AD" clId="Web-{749A9EE2-0905-849A-6038-959ACD111CDA}" dt="2022-09-26T14:27:46.568" v="61" actId="20577"/>
      <pc:docMkLst>
        <pc:docMk/>
      </pc:docMkLst>
      <pc:sldChg chg="modSp">
        <pc:chgData name="Marije de Wit" userId="S::mdewit@swv-vo-zk.nl::2928dbf0-a026-4242-8f2c-7c23ec22feb5" providerId="AD" clId="Web-{749A9EE2-0905-849A-6038-959ACD111CDA}" dt="2022-09-26T13:33:23.841" v="5" actId="20577"/>
        <pc:sldMkLst>
          <pc:docMk/>
          <pc:sldMk cId="1788725122" sldId="259"/>
        </pc:sldMkLst>
        <pc:spChg chg="mod">
          <ac:chgData name="Marije de Wit" userId="S::mdewit@swv-vo-zk.nl::2928dbf0-a026-4242-8f2c-7c23ec22feb5" providerId="AD" clId="Web-{749A9EE2-0905-849A-6038-959ACD111CDA}" dt="2022-09-26T13:33:23.841" v="5" actId="20577"/>
          <ac:spMkLst>
            <pc:docMk/>
            <pc:sldMk cId="1788725122" sldId="259"/>
            <ac:spMk id="5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749A9EE2-0905-849A-6038-959ACD111CDA}" dt="2022-09-26T14:26:49.017" v="58" actId="20577"/>
        <pc:sldMkLst>
          <pc:docMk/>
          <pc:sldMk cId="3697438327" sldId="263"/>
        </pc:sldMkLst>
        <pc:spChg chg="mod">
          <ac:chgData name="Marije de Wit" userId="S::mdewit@swv-vo-zk.nl::2928dbf0-a026-4242-8f2c-7c23ec22feb5" providerId="AD" clId="Web-{749A9EE2-0905-849A-6038-959ACD111CDA}" dt="2022-09-26T14:26:49.017" v="58" actId="20577"/>
          <ac:spMkLst>
            <pc:docMk/>
            <pc:sldMk cId="3697438327" sldId="263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749A9EE2-0905-849A-6038-959ACD111CDA}" dt="2022-09-26T14:27:46.568" v="61" actId="20577"/>
        <pc:sldMkLst>
          <pc:docMk/>
          <pc:sldMk cId="3535933837" sldId="267"/>
        </pc:sldMkLst>
        <pc:spChg chg="mod">
          <ac:chgData name="Marije de Wit" userId="S::mdewit@swv-vo-zk.nl::2928dbf0-a026-4242-8f2c-7c23ec22feb5" providerId="AD" clId="Web-{749A9EE2-0905-849A-6038-959ACD111CDA}" dt="2022-09-26T14:27:46.568" v="61" actId="20577"/>
          <ac:spMkLst>
            <pc:docMk/>
            <pc:sldMk cId="3535933837" sldId="267"/>
            <ac:spMk id="3" creationId="{9DD33507-EDD3-1470-E9F5-A2CB9A3CECEB}"/>
          </ac:spMkLst>
        </pc:spChg>
      </pc:sldChg>
    </pc:docChg>
  </pc:docChgLst>
  <pc:docChgLst>
    <pc:chgData name="Marije de Wit" userId="S::mdewit@swv-vo-zk.nl::2928dbf0-a026-4242-8f2c-7c23ec22feb5" providerId="AD" clId="Web-{D7BC1308-A5FE-4BD1-BE78-C32C2072FC38}"/>
    <pc:docChg chg="addSld delSld modSld addMainMaster modMainMaster">
      <pc:chgData name="Marije de Wit" userId="S::mdewit@swv-vo-zk.nl::2928dbf0-a026-4242-8f2c-7c23ec22feb5" providerId="AD" clId="Web-{D7BC1308-A5FE-4BD1-BE78-C32C2072FC38}" dt="2021-09-16T11:38:48.597" v="309" actId="20577"/>
      <pc:docMkLst>
        <pc:docMk/>
      </pc:docMkLst>
      <pc:sldChg chg="del">
        <pc:chgData name="Marije de Wit" userId="S::mdewit@swv-vo-zk.nl::2928dbf0-a026-4242-8f2c-7c23ec22feb5" providerId="AD" clId="Web-{D7BC1308-A5FE-4BD1-BE78-C32C2072FC38}" dt="2021-09-16T09:09:55.942" v="1"/>
        <pc:sldMkLst>
          <pc:docMk/>
          <pc:sldMk cId="3351439039" sldId="256"/>
        </pc:sldMkLst>
      </pc:sldChg>
      <pc:sldChg chg="add">
        <pc:chgData name="Marije de Wit" userId="S::mdewit@swv-vo-zk.nl::2928dbf0-a026-4242-8f2c-7c23ec22feb5" providerId="AD" clId="Web-{D7BC1308-A5FE-4BD1-BE78-C32C2072FC38}" dt="2021-09-16T09:09:47.707" v="0"/>
        <pc:sldMkLst>
          <pc:docMk/>
          <pc:sldMk cId="759514454" sldId="257"/>
        </pc:sldMkLst>
      </pc:sldChg>
      <pc:sldChg chg="modSp add">
        <pc:chgData name="Marije de Wit" userId="S::mdewit@swv-vo-zk.nl::2928dbf0-a026-4242-8f2c-7c23ec22feb5" providerId="AD" clId="Web-{D7BC1308-A5FE-4BD1-BE78-C32C2072FC38}" dt="2021-09-16T09:10:25.724" v="4" actId="20577"/>
        <pc:sldMkLst>
          <pc:docMk/>
          <pc:sldMk cId="431108032" sldId="258"/>
        </pc:sldMkLst>
        <pc:spChg chg="mod">
          <ac:chgData name="Marije de Wit" userId="S::mdewit@swv-vo-zk.nl::2928dbf0-a026-4242-8f2c-7c23ec22feb5" providerId="AD" clId="Web-{D7BC1308-A5FE-4BD1-BE78-C32C2072FC38}" dt="2021-09-16T09:10:25.724" v="4" actId="20577"/>
          <ac:spMkLst>
            <pc:docMk/>
            <pc:sldMk cId="431108032" sldId="258"/>
            <ac:spMk id="3" creationId="{00000000-0000-0000-0000-000000000000}"/>
          </ac:spMkLst>
        </pc:spChg>
      </pc:sldChg>
      <pc:sldChg chg="modSp add">
        <pc:chgData name="Marije de Wit" userId="S::mdewit@swv-vo-zk.nl::2928dbf0-a026-4242-8f2c-7c23ec22feb5" providerId="AD" clId="Web-{D7BC1308-A5FE-4BD1-BE78-C32C2072FC38}" dt="2021-09-16T09:18:49.501" v="40" actId="20577"/>
        <pc:sldMkLst>
          <pc:docMk/>
          <pc:sldMk cId="1788725122" sldId="259"/>
        </pc:sldMkLst>
        <pc:spChg chg="mod">
          <ac:chgData name="Marije de Wit" userId="S::mdewit@swv-vo-zk.nl::2928dbf0-a026-4242-8f2c-7c23ec22feb5" providerId="AD" clId="Web-{D7BC1308-A5FE-4BD1-BE78-C32C2072FC38}" dt="2021-09-16T09:18:49.501" v="40" actId="20577"/>
          <ac:spMkLst>
            <pc:docMk/>
            <pc:sldMk cId="1788725122" sldId="259"/>
            <ac:spMk id="5" creationId="{00000000-0000-0000-0000-000000000000}"/>
          </ac:spMkLst>
        </pc:spChg>
      </pc:sldChg>
      <pc:sldChg chg="addSp modSp add">
        <pc:chgData name="Marije de Wit" userId="S::mdewit@swv-vo-zk.nl::2928dbf0-a026-4242-8f2c-7c23ec22feb5" providerId="AD" clId="Web-{D7BC1308-A5FE-4BD1-BE78-C32C2072FC38}" dt="2021-09-16T09:35:40.619" v="256" actId="20577"/>
        <pc:sldMkLst>
          <pc:docMk/>
          <pc:sldMk cId="916905410" sldId="260"/>
        </pc:sldMkLst>
        <pc:spChg chg="mod">
          <ac:chgData name="Marije de Wit" userId="S::mdewit@swv-vo-zk.nl::2928dbf0-a026-4242-8f2c-7c23ec22feb5" providerId="AD" clId="Web-{D7BC1308-A5FE-4BD1-BE78-C32C2072FC38}" dt="2021-09-16T09:25:38.511" v="163" actId="20577"/>
          <ac:spMkLst>
            <pc:docMk/>
            <pc:sldMk cId="916905410" sldId="260"/>
            <ac:spMk id="2" creationId="{00000000-0000-0000-0000-000000000000}"/>
          </ac:spMkLst>
        </pc:spChg>
        <pc:spChg chg="mod">
          <ac:chgData name="Marije de Wit" userId="S::mdewit@swv-vo-zk.nl::2928dbf0-a026-4242-8f2c-7c23ec22feb5" providerId="AD" clId="Web-{D7BC1308-A5FE-4BD1-BE78-C32C2072FC38}" dt="2021-09-16T09:35:40.619" v="256" actId="20577"/>
          <ac:spMkLst>
            <pc:docMk/>
            <pc:sldMk cId="916905410" sldId="260"/>
            <ac:spMk id="3" creationId="{00000000-0000-0000-0000-000000000000}"/>
          </ac:spMkLst>
        </pc:spChg>
        <pc:spChg chg="add mod">
          <ac:chgData name="Marije de Wit" userId="S::mdewit@swv-vo-zk.nl::2928dbf0-a026-4242-8f2c-7c23ec22feb5" providerId="AD" clId="Web-{D7BC1308-A5FE-4BD1-BE78-C32C2072FC38}" dt="2021-09-16T09:32:23.239" v="229" actId="1076"/>
          <ac:spMkLst>
            <pc:docMk/>
            <pc:sldMk cId="916905410" sldId="260"/>
            <ac:spMk id="4" creationId="{BE408B7D-AE98-4435-9AFE-8A1078905AF4}"/>
          </ac:spMkLst>
        </pc:spChg>
      </pc:sldChg>
      <pc:sldChg chg="modSp add">
        <pc:chgData name="Marije de Wit" userId="S::mdewit@swv-vo-zk.nl::2928dbf0-a026-4242-8f2c-7c23ec22feb5" providerId="AD" clId="Web-{D7BC1308-A5FE-4BD1-BE78-C32C2072FC38}" dt="2021-09-16T09:38:37.763" v="292" actId="20577"/>
        <pc:sldMkLst>
          <pc:docMk/>
          <pc:sldMk cId="1199689897" sldId="261"/>
        </pc:sldMkLst>
        <pc:spChg chg="mod">
          <ac:chgData name="Marije de Wit" userId="S::mdewit@swv-vo-zk.nl::2928dbf0-a026-4242-8f2c-7c23ec22feb5" providerId="AD" clId="Web-{D7BC1308-A5FE-4BD1-BE78-C32C2072FC38}" dt="2021-09-16T09:38:37.763" v="292" actId="20577"/>
          <ac:spMkLst>
            <pc:docMk/>
            <pc:sldMk cId="1199689897" sldId="261"/>
            <ac:spMk id="3" creationId="{00000000-0000-0000-0000-000000000000}"/>
          </ac:spMkLst>
        </pc:spChg>
        <pc:spChg chg="mod">
          <ac:chgData name="Marije de Wit" userId="S::mdewit@swv-vo-zk.nl::2928dbf0-a026-4242-8f2c-7c23ec22feb5" providerId="AD" clId="Web-{D7BC1308-A5FE-4BD1-BE78-C32C2072FC38}" dt="2021-09-16T09:37:29.496" v="274" actId="1076"/>
          <ac:spMkLst>
            <pc:docMk/>
            <pc:sldMk cId="1199689897" sldId="261"/>
            <ac:spMk id="4" creationId="{6E38A75E-3C2D-46F0-8691-6C13282F8559}"/>
          </ac:spMkLst>
        </pc:spChg>
      </pc:sldChg>
      <pc:sldChg chg="add">
        <pc:chgData name="Marije de Wit" userId="S::mdewit@swv-vo-zk.nl::2928dbf0-a026-4242-8f2c-7c23ec22feb5" providerId="AD" clId="Web-{D7BC1308-A5FE-4BD1-BE78-C32C2072FC38}" dt="2021-09-16T09:11:15.944" v="8"/>
        <pc:sldMkLst>
          <pc:docMk/>
          <pc:sldMk cId="637971507" sldId="262"/>
        </pc:sldMkLst>
      </pc:sldChg>
      <pc:sldChg chg="modSp add">
        <pc:chgData name="Marije de Wit" userId="S::mdewit@swv-vo-zk.nl::2928dbf0-a026-4242-8f2c-7c23ec22feb5" providerId="AD" clId="Web-{D7BC1308-A5FE-4BD1-BE78-C32C2072FC38}" dt="2021-09-16T09:30:47.565" v="219" actId="20577"/>
        <pc:sldMkLst>
          <pc:docMk/>
          <pc:sldMk cId="3697438327" sldId="263"/>
        </pc:sldMkLst>
        <pc:spChg chg="mod">
          <ac:chgData name="Marije de Wit" userId="S::mdewit@swv-vo-zk.nl::2928dbf0-a026-4242-8f2c-7c23ec22feb5" providerId="AD" clId="Web-{D7BC1308-A5FE-4BD1-BE78-C32C2072FC38}" dt="2021-09-16T09:30:47.565" v="219" actId="20577"/>
          <ac:spMkLst>
            <pc:docMk/>
            <pc:sldMk cId="3697438327" sldId="263"/>
            <ac:spMk id="3" creationId="{00000000-0000-0000-0000-000000000000}"/>
          </ac:spMkLst>
        </pc:spChg>
      </pc:sldChg>
      <pc:sldChg chg="modSp add">
        <pc:chgData name="Marije de Wit" userId="S::mdewit@swv-vo-zk.nl::2928dbf0-a026-4242-8f2c-7c23ec22feb5" providerId="AD" clId="Web-{D7BC1308-A5FE-4BD1-BE78-C32C2072FC38}" dt="2021-09-16T09:36:22.573" v="273" actId="20577"/>
        <pc:sldMkLst>
          <pc:docMk/>
          <pc:sldMk cId="20707206" sldId="264"/>
        </pc:sldMkLst>
        <pc:spChg chg="mod">
          <ac:chgData name="Marije de Wit" userId="S::mdewit@swv-vo-zk.nl::2928dbf0-a026-4242-8f2c-7c23ec22feb5" providerId="AD" clId="Web-{D7BC1308-A5FE-4BD1-BE78-C32C2072FC38}" dt="2021-09-16T09:36:22.573" v="273" actId="20577"/>
          <ac:spMkLst>
            <pc:docMk/>
            <pc:sldMk cId="20707206" sldId="264"/>
            <ac:spMk id="3" creationId="{00000000-0000-0000-0000-000000000000}"/>
          </ac:spMkLst>
        </pc:spChg>
      </pc:sldChg>
      <pc:sldChg chg="modSp new">
        <pc:chgData name="Marije de Wit" userId="S::mdewit@swv-vo-zk.nl::2928dbf0-a026-4242-8f2c-7c23ec22feb5" providerId="AD" clId="Web-{D7BC1308-A5FE-4BD1-BE78-C32C2072FC38}" dt="2021-09-16T11:36:57.063" v="299" actId="14100"/>
        <pc:sldMkLst>
          <pc:docMk/>
          <pc:sldMk cId="1921632106" sldId="265"/>
        </pc:sldMkLst>
        <pc:spChg chg="mod">
          <ac:chgData name="Marije de Wit" userId="S::mdewit@swv-vo-zk.nl::2928dbf0-a026-4242-8f2c-7c23ec22feb5" providerId="AD" clId="Web-{D7BC1308-A5FE-4BD1-BE78-C32C2072FC38}" dt="2021-09-16T11:36:57.063" v="299" actId="14100"/>
          <ac:spMkLst>
            <pc:docMk/>
            <pc:sldMk cId="1921632106" sldId="265"/>
            <ac:spMk id="2" creationId="{CDDFB885-0673-48F1-BD19-D255BA44EE21}"/>
          </ac:spMkLst>
        </pc:spChg>
        <pc:spChg chg="mod">
          <ac:chgData name="Marije de Wit" userId="S::mdewit@swv-vo-zk.nl::2928dbf0-a026-4242-8f2c-7c23ec22feb5" providerId="AD" clId="Web-{D7BC1308-A5FE-4BD1-BE78-C32C2072FC38}" dt="2021-09-16T11:36:22.312" v="295" actId="14100"/>
          <ac:spMkLst>
            <pc:docMk/>
            <pc:sldMk cId="1921632106" sldId="265"/>
            <ac:spMk id="3" creationId="{E2EB8B21-712D-4B17-9F73-8921EE54A1C0}"/>
          </ac:spMkLst>
        </pc:spChg>
      </pc:sldChg>
      <pc:sldChg chg="modSp new">
        <pc:chgData name="Marije de Wit" userId="S::mdewit@swv-vo-zk.nl::2928dbf0-a026-4242-8f2c-7c23ec22feb5" providerId="AD" clId="Web-{D7BC1308-A5FE-4BD1-BE78-C32C2072FC38}" dt="2021-09-16T11:38:48.597" v="309" actId="20577"/>
        <pc:sldMkLst>
          <pc:docMk/>
          <pc:sldMk cId="1770407942" sldId="266"/>
        </pc:sldMkLst>
        <pc:spChg chg="mod">
          <ac:chgData name="Marije de Wit" userId="S::mdewit@swv-vo-zk.nl::2928dbf0-a026-4242-8f2c-7c23ec22feb5" providerId="AD" clId="Web-{D7BC1308-A5FE-4BD1-BE78-C32C2072FC38}" dt="2021-09-16T11:38:04.393" v="306" actId="20577"/>
          <ac:spMkLst>
            <pc:docMk/>
            <pc:sldMk cId="1770407942" sldId="266"/>
            <ac:spMk id="2" creationId="{22D07BAE-A287-4C19-86D9-2260669B19B9}"/>
          </ac:spMkLst>
        </pc:spChg>
        <pc:spChg chg="mod">
          <ac:chgData name="Marije de Wit" userId="S::mdewit@swv-vo-zk.nl::2928dbf0-a026-4242-8f2c-7c23ec22feb5" providerId="AD" clId="Web-{D7BC1308-A5FE-4BD1-BE78-C32C2072FC38}" dt="2021-09-16T11:38:48.597" v="309" actId="20577"/>
          <ac:spMkLst>
            <pc:docMk/>
            <pc:sldMk cId="1770407942" sldId="266"/>
            <ac:spMk id="3" creationId="{C183D5F2-454E-4B2D-AFC8-27E9EDCAD125}"/>
          </ac:spMkLst>
        </pc:spChg>
      </pc:sldChg>
      <pc:sldMasterChg chg="add addSldLayout">
        <pc:chgData name="Marije de Wit" userId="S::mdewit@swv-vo-zk.nl::2928dbf0-a026-4242-8f2c-7c23ec22feb5" providerId="AD" clId="Web-{D7BC1308-A5FE-4BD1-BE78-C32C2072FC38}" dt="2021-09-16T09:09:47.707" v="0"/>
        <pc:sldMasterMkLst>
          <pc:docMk/>
          <pc:sldMasterMk cId="4012433330" sldId="2147483648"/>
        </pc:sldMasterMkLst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3675187912" sldId="2147483649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336184550" sldId="2147483650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959056783" sldId="2147483651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2544578601" sldId="2147483652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2885735782" sldId="2147483653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2734167903" sldId="2147483654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930342279" sldId="2147483655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430499794" sldId="2147483656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1506236886" sldId="2147483657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569469975" sldId="2147483658"/>
          </pc:sldLayoutMkLst>
        </pc:sldLayoutChg>
        <pc:sldLayoutChg chg="ad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4012433330" sldId="2147483648"/>
            <pc:sldLayoutMk cId="3969536224" sldId="2147483659"/>
          </pc:sldLayoutMkLst>
        </pc:sldLayoutChg>
      </pc:sldMasterChg>
      <pc:sldMasterChg chg="replId modSldLayout">
        <pc:chgData name="Marije de Wit" userId="S::mdewit@swv-vo-zk.nl::2928dbf0-a026-4242-8f2c-7c23ec22feb5" providerId="AD" clId="Web-{D7BC1308-A5FE-4BD1-BE78-C32C2072FC38}" dt="2021-09-16T09:09:47.707" v="0"/>
        <pc:sldMasterMkLst>
          <pc:docMk/>
          <pc:sldMasterMk cId="1710546820" sldId="2147483660"/>
        </pc:sldMasterMkLst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4249299040" sldId="2147483661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3885912252" sldId="2147483662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1843495715" sldId="2147483663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957811407" sldId="2147483664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4148315968" sldId="2147483665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1937782621" sldId="2147483666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3349604172" sldId="2147483667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2568389287" sldId="2147483668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84292403" sldId="2147483669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515967256" sldId="2147483670"/>
          </pc:sldLayoutMkLst>
        </pc:sldLayoutChg>
        <pc:sldLayoutChg chg="replId">
          <pc:chgData name="Marije de Wit" userId="S::mdewit@swv-vo-zk.nl::2928dbf0-a026-4242-8f2c-7c23ec22feb5" providerId="AD" clId="Web-{D7BC1308-A5FE-4BD1-BE78-C32C2072FC38}" dt="2021-09-16T09:09:47.707" v="0"/>
          <pc:sldLayoutMkLst>
            <pc:docMk/>
            <pc:sldMasterMk cId="1710546820" sldId="2147483660"/>
            <pc:sldLayoutMk cId="3231119585" sldId="2147483671"/>
          </pc:sldLayoutMkLst>
        </pc:sldLayoutChg>
      </pc:sldMasterChg>
    </pc:docChg>
  </pc:docChgLst>
  <pc:docChgLst>
    <pc:chgData name="Marije de Wit" userId="S::mdewit@swv-vo-zk.nl::2928dbf0-a026-4242-8f2c-7c23ec22feb5" providerId="AD" clId="Web-{5647C614-6158-7C43-E6AE-44AD815B755E}"/>
    <pc:docChg chg="modSld">
      <pc:chgData name="Marije de Wit" userId="S::mdewit@swv-vo-zk.nl::2928dbf0-a026-4242-8f2c-7c23ec22feb5" providerId="AD" clId="Web-{5647C614-6158-7C43-E6AE-44AD815B755E}" dt="2022-09-22T09:01:34.277" v="2" actId="20577"/>
      <pc:docMkLst>
        <pc:docMk/>
      </pc:docMkLst>
      <pc:sldChg chg="modSp">
        <pc:chgData name="Marije de Wit" userId="S::mdewit@swv-vo-zk.nl::2928dbf0-a026-4242-8f2c-7c23ec22feb5" providerId="AD" clId="Web-{5647C614-6158-7C43-E6AE-44AD815B755E}" dt="2022-09-22T09:01:34.277" v="2" actId="20577"/>
        <pc:sldMkLst>
          <pc:docMk/>
          <pc:sldMk cId="1788725122" sldId="259"/>
        </pc:sldMkLst>
        <pc:spChg chg="mod">
          <ac:chgData name="Marije de Wit" userId="S::mdewit@swv-vo-zk.nl::2928dbf0-a026-4242-8f2c-7c23ec22feb5" providerId="AD" clId="Web-{5647C614-6158-7C43-E6AE-44AD815B755E}" dt="2022-09-22T09:01:34.277" v="2" actId="20577"/>
          <ac:spMkLst>
            <pc:docMk/>
            <pc:sldMk cId="1788725122" sldId="259"/>
            <ac:spMk id="5" creationId="{00000000-0000-0000-0000-000000000000}"/>
          </ac:spMkLst>
        </pc:spChg>
      </pc:sldChg>
    </pc:docChg>
  </pc:docChgLst>
  <pc:docChgLst>
    <pc:chgData name="Marije de Wit" userId="S::mdewit@swv-vo-zk.nl::2928dbf0-a026-4242-8f2c-7c23ec22feb5" providerId="AD" clId="Web-{F4D942A1-00E0-7D3C-1DB4-C36C314E70D0}"/>
    <pc:docChg chg="modSld">
      <pc:chgData name="Marije de Wit" userId="S::mdewit@swv-vo-zk.nl::2928dbf0-a026-4242-8f2c-7c23ec22feb5" providerId="AD" clId="Web-{F4D942A1-00E0-7D3C-1DB4-C36C314E70D0}" dt="2021-09-27T15:21:45.063" v="285" actId="20577"/>
      <pc:docMkLst>
        <pc:docMk/>
      </pc:docMkLst>
      <pc:sldChg chg="modSp">
        <pc:chgData name="Marije de Wit" userId="S::mdewit@swv-vo-zk.nl::2928dbf0-a026-4242-8f2c-7c23ec22feb5" providerId="AD" clId="Web-{F4D942A1-00E0-7D3C-1DB4-C36C314E70D0}" dt="2021-09-27T14:40:58.370" v="58" actId="20577"/>
        <pc:sldMkLst>
          <pc:docMk/>
          <pc:sldMk cId="1788725122" sldId="259"/>
        </pc:sldMkLst>
        <pc:spChg chg="mod">
          <ac:chgData name="Marije de Wit" userId="S::mdewit@swv-vo-zk.nl::2928dbf0-a026-4242-8f2c-7c23ec22feb5" providerId="AD" clId="Web-{F4D942A1-00E0-7D3C-1DB4-C36C314E70D0}" dt="2021-09-27T14:40:58.370" v="58" actId="20577"/>
          <ac:spMkLst>
            <pc:docMk/>
            <pc:sldMk cId="1788725122" sldId="259"/>
            <ac:spMk id="5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F4D942A1-00E0-7D3C-1DB4-C36C314E70D0}" dt="2021-09-27T15:04:58.526" v="184" actId="20577"/>
        <pc:sldMkLst>
          <pc:docMk/>
          <pc:sldMk cId="916905410" sldId="260"/>
        </pc:sldMkLst>
        <pc:spChg chg="mod">
          <ac:chgData name="Marije de Wit" userId="S::mdewit@swv-vo-zk.nl::2928dbf0-a026-4242-8f2c-7c23ec22feb5" providerId="AD" clId="Web-{F4D942A1-00E0-7D3C-1DB4-C36C314E70D0}" dt="2021-09-27T15:04:58.526" v="184" actId="20577"/>
          <ac:spMkLst>
            <pc:docMk/>
            <pc:sldMk cId="916905410" sldId="260"/>
            <ac:spMk id="3" creationId="{00000000-0000-0000-0000-000000000000}"/>
          </ac:spMkLst>
        </pc:spChg>
        <pc:spChg chg="mod">
          <ac:chgData name="Marije de Wit" userId="S::mdewit@swv-vo-zk.nl::2928dbf0-a026-4242-8f2c-7c23ec22feb5" providerId="AD" clId="Web-{F4D942A1-00E0-7D3C-1DB4-C36C314E70D0}" dt="2021-09-27T14:41:45.512" v="90" actId="20577"/>
          <ac:spMkLst>
            <pc:docMk/>
            <pc:sldMk cId="916905410" sldId="260"/>
            <ac:spMk id="4" creationId="{BE408B7D-AE98-4435-9AFE-8A1078905AF4}"/>
          </ac:spMkLst>
        </pc:spChg>
      </pc:sldChg>
      <pc:sldChg chg="modSp">
        <pc:chgData name="Marije de Wit" userId="S::mdewit@swv-vo-zk.nl::2928dbf0-a026-4242-8f2c-7c23ec22feb5" providerId="AD" clId="Web-{F4D942A1-00E0-7D3C-1DB4-C36C314E70D0}" dt="2021-09-27T15:21:33.328" v="282" actId="20577"/>
        <pc:sldMkLst>
          <pc:docMk/>
          <pc:sldMk cId="3697438327" sldId="263"/>
        </pc:sldMkLst>
        <pc:spChg chg="mod">
          <ac:chgData name="Marije de Wit" userId="S::mdewit@swv-vo-zk.nl::2928dbf0-a026-4242-8f2c-7c23ec22feb5" providerId="AD" clId="Web-{F4D942A1-00E0-7D3C-1DB4-C36C314E70D0}" dt="2021-09-27T15:21:33.328" v="282" actId="20577"/>
          <ac:spMkLst>
            <pc:docMk/>
            <pc:sldMk cId="3697438327" sldId="263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F4D942A1-00E0-7D3C-1DB4-C36C314E70D0}" dt="2021-09-27T15:21:45.063" v="285" actId="20577"/>
        <pc:sldMkLst>
          <pc:docMk/>
          <pc:sldMk cId="1921632106" sldId="265"/>
        </pc:sldMkLst>
        <pc:spChg chg="mod">
          <ac:chgData name="Marije de Wit" userId="S::mdewit@swv-vo-zk.nl::2928dbf0-a026-4242-8f2c-7c23ec22feb5" providerId="AD" clId="Web-{F4D942A1-00E0-7D3C-1DB4-C36C314E70D0}" dt="2021-09-27T14:45:16.126" v="131" actId="1076"/>
          <ac:spMkLst>
            <pc:docMk/>
            <pc:sldMk cId="1921632106" sldId="265"/>
            <ac:spMk id="2" creationId="{CDDFB885-0673-48F1-BD19-D255BA44EE21}"/>
          </ac:spMkLst>
        </pc:spChg>
        <pc:spChg chg="mod">
          <ac:chgData name="Marije de Wit" userId="S::mdewit@swv-vo-zk.nl::2928dbf0-a026-4242-8f2c-7c23ec22feb5" providerId="AD" clId="Web-{F4D942A1-00E0-7D3C-1DB4-C36C314E70D0}" dt="2021-09-27T15:21:45.063" v="285" actId="20577"/>
          <ac:spMkLst>
            <pc:docMk/>
            <pc:sldMk cId="1921632106" sldId="265"/>
            <ac:spMk id="3" creationId="{E2EB8B21-712D-4B17-9F73-8921EE54A1C0}"/>
          </ac:spMkLst>
        </pc:spChg>
      </pc:sldChg>
      <pc:sldChg chg="modSp">
        <pc:chgData name="Marije de Wit" userId="S::mdewit@swv-vo-zk.nl::2928dbf0-a026-4242-8f2c-7c23ec22feb5" providerId="AD" clId="Web-{F4D942A1-00E0-7D3C-1DB4-C36C314E70D0}" dt="2021-09-27T14:44:11.390" v="122" actId="20577"/>
        <pc:sldMkLst>
          <pc:docMk/>
          <pc:sldMk cId="1770407942" sldId="266"/>
        </pc:sldMkLst>
        <pc:spChg chg="mod">
          <ac:chgData name="Marije de Wit" userId="S::mdewit@swv-vo-zk.nl::2928dbf0-a026-4242-8f2c-7c23ec22feb5" providerId="AD" clId="Web-{F4D942A1-00E0-7D3C-1DB4-C36C314E70D0}" dt="2021-09-27T14:44:11.390" v="122" actId="20577"/>
          <ac:spMkLst>
            <pc:docMk/>
            <pc:sldMk cId="1770407942" sldId="266"/>
            <ac:spMk id="3" creationId="{C183D5F2-454E-4B2D-AFC8-27E9EDCAD125}"/>
          </ac:spMkLst>
        </pc:spChg>
      </pc:sldChg>
    </pc:docChg>
  </pc:docChgLst>
  <pc:docChgLst>
    <pc:chgData name="Marije de Wit" userId="S::mdewit@swv-vo-zk.nl::2928dbf0-a026-4242-8f2c-7c23ec22feb5" providerId="AD" clId="Web-{CAE938BA-6548-F074-37E3-504CCF9B0432}"/>
    <pc:docChg chg="modSld">
      <pc:chgData name="Marije de Wit" userId="S::mdewit@swv-vo-zk.nl::2928dbf0-a026-4242-8f2c-7c23ec22feb5" providerId="AD" clId="Web-{CAE938BA-6548-F074-37E3-504CCF9B0432}" dt="2022-09-23T08:47:16.864" v="14" actId="20577"/>
      <pc:docMkLst>
        <pc:docMk/>
      </pc:docMkLst>
      <pc:sldChg chg="modSp">
        <pc:chgData name="Marije de Wit" userId="S::mdewit@swv-vo-zk.nl::2928dbf0-a026-4242-8f2c-7c23ec22feb5" providerId="AD" clId="Web-{CAE938BA-6548-F074-37E3-504CCF9B0432}" dt="2022-09-23T08:46:45.707" v="13" actId="20577"/>
        <pc:sldMkLst>
          <pc:docMk/>
          <pc:sldMk cId="637971507" sldId="262"/>
        </pc:sldMkLst>
        <pc:spChg chg="mod">
          <ac:chgData name="Marije de Wit" userId="S::mdewit@swv-vo-zk.nl::2928dbf0-a026-4242-8f2c-7c23ec22feb5" providerId="AD" clId="Web-{CAE938BA-6548-F074-37E3-504CCF9B0432}" dt="2022-09-23T08:46:45.707" v="13" actId="20577"/>
          <ac:spMkLst>
            <pc:docMk/>
            <pc:sldMk cId="637971507" sldId="262"/>
            <ac:spMk id="3" creationId="{00000000-0000-0000-0000-000000000000}"/>
          </ac:spMkLst>
        </pc:spChg>
      </pc:sldChg>
      <pc:sldChg chg="modSp">
        <pc:chgData name="Marije de Wit" userId="S::mdewit@swv-vo-zk.nl::2928dbf0-a026-4242-8f2c-7c23ec22feb5" providerId="AD" clId="Web-{CAE938BA-6548-F074-37E3-504CCF9B0432}" dt="2022-09-23T08:47:16.864" v="14" actId="20577"/>
        <pc:sldMkLst>
          <pc:docMk/>
          <pc:sldMk cId="3697438327" sldId="263"/>
        </pc:sldMkLst>
        <pc:spChg chg="mod">
          <ac:chgData name="Marije de Wit" userId="S::mdewit@swv-vo-zk.nl::2928dbf0-a026-4242-8f2c-7c23ec22feb5" providerId="AD" clId="Web-{CAE938BA-6548-F074-37E3-504CCF9B0432}" dt="2022-09-23T08:47:16.864" v="14" actId="20577"/>
          <ac:spMkLst>
            <pc:docMk/>
            <pc:sldMk cId="3697438327" sldId="263"/>
            <ac:spMk id="3" creationId="{00000000-0000-0000-0000-000000000000}"/>
          </ac:spMkLst>
        </pc:spChg>
      </pc:sldChg>
    </pc:docChg>
  </pc:docChgLst>
  <pc:docChgLst>
    <pc:chgData name="Marije de Wit" userId="S::mdewit@swv-vo-zk.nl::2928dbf0-a026-4242-8f2c-7c23ec22feb5" providerId="AD" clId="Web-{D9AB0E7F-3D7E-6CF9-7A51-8D7BCBC55269}"/>
    <pc:docChg chg="modSld">
      <pc:chgData name="Marije de Wit" userId="S::mdewit@swv-vo-zk.nl::2928dbf0-a026-4242-8f2c-7c23ec22feb5" providerId="AD" clId="Web-{D9AB0E7F-3D7E-6CF9-7A51-8D7BCBC55269}" dt="2021-09-30T11:16:13.678" v="18" actId="20577"/>
      <pc:docMkLst>
        <pc:docMk/>
      </pc:docMkLst>
      <pc:sldChg chg="modSp">
        <pc:chgData name="Marije de Wit" userId="S::mdewit@swv-vo-zk.nl::2928dbf0-a026-4242-8f2c-7c23ec22feb5" providerId="AD" clId="Web-{D9AB0E7F-3D7E-6CF9-7A51-8D7BCBC55269}" dt="2021-09-30T11:16:13.678" v="18" actId="20577"/>
        <pc:sldMkLst>
          <pc:docMk/>
          <pc:sldMk cId="1788725122" sldId="259"/>
        </pc:sldMkLst>
        <pc:spChg chg="mod">
          <ac:chgData name="Marije de Wit" userId="S::mdewit@swv-vo-zk.nl::2928dbf0-a026-4242-8f2c-7c23ec22feb5" providerId="AD" clId="Web-{D9AB0E7F-3D7E-6CF9-7A51-8D7BCBC55269}" dt="2021-09-30T11:16:13.678" v="18" actId="20577"/>
          <ac:spMkLst>
            <pc:docMk/>
            <pc:sldMk cId="1788725122" sldId="259"/>
            <ac:spMk id="5" creationId="{00000000-0000-0000-0000-000000000000}"/>
          </ac:spMkLst>
        </pc:spChg>
      </pc:sldChg>
    </pc:docChg>
  </pc:docChgLst>
  <pc:docChgLst>
    <pc:chgData name="Marije de Wit" userId="S::mdewit@swv-vo-zk.nl::2928dbf0-a026-4242-8f2c-7c23ec22feb5" providerId="AD" clId="Web-{0490EDFC-E287-FD98-8749-DAEA30F7C3C7}"/>
    <pc:docChg chg="modSld">
      <pc:chgData name="Marije de Wit" userId="S::mdewit@swv-vo-zk.nl::2928dbf0-a026-4242-8f2c-7c23ec22feb5" providerId="AD" clId="Web-{0490EDFC-E287-FD98-8749-DAEA30F7C3C7}" dt="2021-09-30T11:29:18.879" v="53" actId="20577"/>
      <pc:docMkLst>
        <pc:docMk/>
      </pc:docMkLst>
      <pc:sldChg chg="modSp">
        <pc:chgData name="Marije de Wit" userId="S::mdewit@swv-vo-zk.nl::2928dbf0-a026-4242-8f2c-7c23ec22feb5" providerId="AD" clId="Web-{0490EDFC-E287-FD98-8749-DAEA30F7C3C7}" dt="2021-09-30T11:29:18.879" v="53" actId="20577"/>
        <pc:sldMkLst>
          <pc:docMk/>
          <pc:sldMk cId="3697438327" sldId="263"/>
        </pc:sldMkLst>
        <pc:spChg chg="mod">
          <ac:chgData name="Marije de Wit" userId="S::mdewit@swv-vo-zk.nl::2928dbf0-a026-4242-8f2c-7c23ec22feb5" providerId="AD" clId="Web-{0490EDFC-E287-FD98-8749-DAEA30F7C3C7}" dt="2021-09-30T11:29:18.879" v="53" actId="20577"/>
          <ac:spMkLst>
            <pc:docMk/>
            <pc:sldMk cId="3697438327" sldId="26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907B-A48B-4016-8DAC-8249EB9E5894}" type="datetimeFigureOut">
              <a:t>26-9-2022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4B164-EA9E-4103-8413-ED0D49D9A24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41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67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863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2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870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10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305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137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556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164-EA9E-4103-8413-ED0D49D9A246}" type="slidenum">
              <a:rPr lang="nl-NL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275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18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84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5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578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5735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167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342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49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6236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469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953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9B736-B1C6-4C6E-B344-321B9749AA16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ACA97-CCF2-4B18-9FF6-A2AE026550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243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-overstap.nl" TargetMode="External"/><Relationship Id="rId3" Type="http://schemas.openxmlformats.org/officeDocument/2006/relationships/hyperlink" Target="https://www.ibp-platform.nl/mag-een-vo-school-gegevens-van-leerlingen-uitwisselen-met-po/" TargetMode="External"/><Relationship Id="rId7" Type="http://schemas.openxmlformats.org/officeDocument/2006/relationships/hyperlink" Target="https://www.devogids.n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rijksoverheid.nl/documenten/brochures/2020/10/12/handreiking-schooladvisering" TargetMode="External"/><Relationship Id="rId11" Type="http://schemas.openxmlformats.org/officeDocument/2006/relationships/hyperlink" Target="http://www.swv-vo-zk.nl/" TargetMode="External"/><Relationship Id="rId5" Type="http://schemas.openxmlformats.org/officeDocument/2006/relationships/hyperlink" Target="https://oudersenonderwijs.nl/" TargetMode="External"/><Relationship Id="rId10" Type="http://schemas.openxmlformats.org/officeDocument/2006/relationships/hyperlink" Target="http://www.passendonderwijs-zk.nl/" TargetMode="External"/><Relationship Id="rId4" Type="http://schemas.openxmlformats.org/officeDocument/2006/relationships/hyperlink" Target="https://www.onderwijsinspectie.nl/onderwerpen/overgang/interactieve-simulatie-basisschooladvies" TargetMode="External"/><Relationship Id="rId9" Type="http://schemas.openxmlformats.org/officeDocument/2006/relationships/hyperlink" Target="http://www.brugweb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-overstap.nl/Contact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22363"/>
            <a:ext cx="4096867" cy="2280102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NL" sz="3200" b="1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4996" y="1288473"/>
            <a:ext cx="3458095" cy="1853738"/>
          </a:xfrm>
          <a:prstGeom prst="rect">
            <a:avLst/>
          </a:prstGeom>
        </p:spPr>
      </p:pic>
      <p:sp>
        <p:nvSpPr>
          <p:cNvPr id="9" name="AutoShape 8" descr="logoPassendOnderwijs_klein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9514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b="1" dirty="0"/>
              <a:t>Handige sites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000" dirty="0">
                <a:cs typeface="Calibri"/>
                <a:hlinkClick r:id="rId3"/>
              </a:rPr>
              <a:t>https://www.ibp-platform.nl/mag-een-vo-school-gegevens-van-leerlingen-uitwisselen-met-po/</a:t>
            </a:r>
            <a:r>
              <a:rPr lang="nl-NL" sz="2000" dirty="0">
                <a:cs typeface="Calibri"/>
              </a:rPr>
              <a:t> </a:t>
            </a:r>
          </a:p>
          <a:p>
            <a:r>
              <a:rPr lang="nl-NL" sz="2000" dirty="0">
                <a:cs typeface="Calibri"/>
                <a:hlinkClick r:id="rId4"/>
              </a:rPr>
              <a:t>https://www.onderwijsinspectie.nl/onderwerpen/overgang/interactieve-simulatie-basisschooladvies</a:t>
            </a:r>
          </a:p>
          <a:p>
            <a:r>
              <a:rPr lang="nl-NL" sz="2000" dirty="0">
                <a:cs typeface="Calibri"/>
                <a:hlinkClick r:id="rId5"/>
              </a:rPr>
              <a:t>https://oudersenonderwijs.nl/</a:t>
            </a:r>
            <a:r>
              <a:rPr lang="nl-NL" sz="2000" dirty="0">
                <a:cs typeface="Calibri"/>
              </a:rPr>
              <a:t> </a:t>
            </a:r>
          </a:p>
          <a:p>
            <a:r>
              <a:rPr lang="nl-NL" sz="2000" dirty="0">
                <a:cs typeface="Calibri"/>
                <a:hlinkClick r:id="rId6"/>
              </a:rPr>
              <a:t>https://www.rijksoverheid.nl/documenten/brochures/2020/10/12/handreiking-schooladvisering</a:t>
            </a:r>
            <a:r>
              <a:rPr lang="nl-NL" sz="2000" dirty="0">
                <a:cs typeface="Calibri"/>
              </a:rPr>
              <a:t> </a:t>
            </a:r>
          </a:p>
          <a:p>
            <a:r>
              <a:rPr lang="nl-NL" sz="2000" dirty="0">
                <a:cs typeface="Calibri"/>
                <a:hlinkClick r:id="rId7"/>
              </a:rPr>
              <a:t>https://www.devogids.nl</a:t>
            </a:r>
            <a:r>
              <a:rPr lang="nl-NL" sz="2000" dirty="0">
                <a:cs typeface="Calibri"/>
              </a:rPr>
              <a:t> </a:t>
            </a:r>
          </a:p>
          <a:p>
            <a:endParaRPr lang="nl-NL" sz="2000" dirty="0">
              <a:cs typeface="Calibri"/>
            </a:endParaRPr>
          </a:p>
          <a:p>
            <a:r>
              <a:rPr lang="nl-NL" sz="2000" dirty="0">
                <a:cs typeface="Calibri"/>
                <a:hlinkClick r:id="rId8"/>
              </a:rPr>
              <a:t>www.de-overstap.nl</a:t>
            </a:r>
            <a:r>
              <a:rPr lang="nl-NL" sz="2000" dirty="0">
                <a:cs typeface="Calibri"/>
              </a:rPr>
              <a:t> </a:t>
            </a:r>
          </a:p>
          <a:p>
            <a:r>
              <a:rPr lang="nl-NL" sz="2000" dirty="0">
                <a:cs typeface="Calibri"/>
                <a:hlinkClick r:id="rId9"/>
              </a:rPr>
              <a:t>www.brugweb.nl</a:t>
            </a:r>
            <a:r>
              <a:rPr lang="nl-NL" sz="2000" dirty="0">
                <a:cs typeface="Calibri"/>
              </a:rPr>
              <a:t> </a:t>
            </a:r>
          </a:p>
          <a:p>
            <a:r>
              <a:rPr lang="nl-NL" sz="2000" dirty="0">
                <a:hlinkClick r:id="rId10"/>
              </a:rPr>
              <a:t>www.passendonderwijs-zk.nl</a:t>
            </a:r>
            <a:r>
              <a:rPr lang="nl-NL" sz="2000" dirty="0"/>
              <a:t>  </a:t>
            </a:r>
          </a:p>
          <a:p>
            <a:r>
              <a:rPr lang="nl-NL" sz="2000" dirty="0">
                <a:hlinkClick r:id="rId11"/>
              </a:rPr>
              <a:t>www.swv-vo-zk.nl</a:t>
            </a:r>
            <a:r>
              <a:rPr lang="nl-NL" sz="2000" dirty="0"/>
              <a:t> </a:t>
            </a:r>
            <a:endParaRPr lang="nl-NL" sz="2000" dirty="0">
              <a:cs typeface="Calibri"/>
            </a:endParaRPr>
          </a:p>
          <a:p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70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nl-NL" altLang="nl-NL" sz="36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altLang="nl-NL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Overstap</a:t>
            </a:r>
            <a:endParaRPr kumimoji="0" lang="nl-NL" altLang="nl-NL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nl-NL" altLang="nl-NL" sz="3600" b="1" dirty="0">
                <a:latin typeface="Calibri"/>
                <a:cs typeface="Arial"/>
              </a:rPr>
              <a:t>2023</a:t>
            </a:r>
            <a:endParaRPr lang="nl-NL" sz="36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5541" y="3491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025" name="Afbeelding 1" descr="logo voorstel 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272" y="1122363"/>
            <a:ext cx="409575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815541" y="3065188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0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b="1" dirty="0"/>
              <a:t>Aanmelding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000" dirty="0">
                <a:cs typeface="Calibri"/>
              </a:rPr>
              <a:t>Aanmelding </a:t>
            </a:r>
            <a:r>
              <a:rPr lang="nl-NL" sz="2000" dirty="0" err="1">
                <a:cs typeface="Calibri"/>
              </a:rPr>
              <a:t>mdo</a:t>
            </a:r>
            <a:r>
              <a:rPr lang="nl-NL" sz="2000" dirty="0">
                <a:cs typeface="Calibri"/>
              </a:rPr>
              <a:t>-o, pro en </a:t>
            </a:r>
            <a:r>
              <a:rPr lang="nl-NL" sz="2000" dirty="0" err="1">
                <a:cs typeface="Calibri"/>
              </a:rPr>
              <a:t>lwoo</a:t>
            </a:r>
            <a:r>
              <a:rPr lang="nl-NL" sz="2000" dirty="0">
                <a:cs typeface="Calibri"/>
              </a:rPr>
              <a:t>: 1 november t/m 17 februari (indien mogelijk voor 24-2 uitsluitsel) </a:t>
            </a:r>
          </a:p>
          <a:p>
            <a:r>
              <a:rPr lang="nl-NL" sz="2000" dirty="0">
                <a:cs typeface="Calibri"/>
              </a:rPr>
              <a:t>Digitale aanmelding: 20 februari t/m 9 maart</a:t>
            </a:r>
            <a:endParaRPr lang="nl-NL" sz="2000" b="1" dirty="0">
              <a:cs typeface="Calibri"/>
            </a:endParaRPr>
          </a:p>
          <a:p>
            <a:r>
              <a:rPr lang="nl-NL" sz="2000" dirty="0"/>
              <a:t>Uitslag loting: 22 maart</a:t>
            </a:r>
            <a:endParaRPr lang="nl-NL" sz="2000" dirty="0">
              <a:cs typeface="Calibri"/>
            </a:endParaRPr>
          </a:p>
          <a:p>
            <a:r>
              <a:rPr lang="nl-NL" sz="2000" dirty="0">
                <a:ea typeface="+mn-lt"/>
                <a:cs typeface="+mn-lt"/>
              </a:rPr>
              <a:t>Heroverweging: 19 mei t/m 27 mei</a:t>
            </a:r>
          </a:p>
          <a:p>
            <a:r>
              <a:rPr lang="nl-NL" sz="2000" dirty="0"/>
              <a:t>Centrale warme overdracht: 30 mei tot 3 juni</a:t>
            </a:r>
            <a:endParaRPr lang="nl-NL" sz="2000" dirty="0">
              <a:solidFill>
                <a:srgbClr val="FF0000"/>
              </a:solidFill>
              <a:cs typeface="Calibri"/>
            </a:endParaRP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Basisschooladvies is leidend;         wel – niveau </a:t>
            </a:r>
            <a:endParaRPr lang="nl-NL" sz="2000" dirty="0">
              <a:cs typeface="Calibri"/>
            </a:endParaRPr>
          </a:p>
          <a:p>
            <a:pPr marL="0" indent="0">
              <a:buNone/>
            </a:pPr>
            <a:r>
              <a:rPr lang="nl-NL" sz="2000" dirty="0"/>
              <a:t>				niet – pro (criteria gelden), </a:t>
            </a:r>
            <a:r>
              <a:rPr lang="nl-NL" sz="2000" dirty="0" err="1"/>
              <a:t>lwoo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				niet – vso (ondersteuningsbehoefte)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8872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b="1" dirty="0"/>
              <a:t>Wijzigingen Overstap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200" dirty="0">
                <a:cs typeface="Calibri"/>
              </a:rPr>
              <a:t>Digitale aanmelding (vanaf 1-11 ook voor </a:t>
            </a:r>
            <a:r>
              <a:rPr lang="nl-NL" sz="2200" dirty="0" err="1">
                <a:cs typeface="Calibri"/>
              </a:rPr>
              <a:t>mdo</a:t>
            </a:r>
            <a:r>
              <a:rPr lang="nl-NL" sz="2200" dirty="0">
                <a:cs typeface="Calibri"/>
              </a:rPr>
              <a:t>-o leerlingen)</a:t>
            </a:r>
          </a:p>
          <a:p>
            <a:r>
              <a:rPr lang="nl-NL" sz="2200" dirty="0">
                <a:cs typeface="Calibri"/>
              </a:rPr>
              <a:t>De Overstap 2023; niet meer op papier</a:t>
            </a:r>
          </a:p>
          <a:p>
            <a:r>
              <a:rPr lang="nl-NL" sz="2200" dirty="0">
                <a:cs typeface="Calibri"/>
              </a:rPr>
              <a:t>Velsen; volgend jaar digitale aanmelding (plan)</a:t>
            </a:r>
          </a:p>
          <a:p>
            <a:r>
              <a:rPr lang="nl-NL" sz="2200" dirty="0">
                <a:cs typeface="Calibri"/>
              </a:rPr>
              <a:t>Leerling Velsen --&gt; voorkeursschool Haarlem --&gt; contact opnemen met vo-school voor inlogcode </a:t>
            </a:r>
          </a:p>
          <a:p>
            <a:r>
              <a:rPr lang="nl-NL" sz="2200" dirty="0">
                <a:cs typeface="Calibri"/>
              </a:rPr>
              <a:t>Gemengde leerweg geen advies meer (geen aanbod 1e leerjaar)</a:t>
            </a:r>
          </a:p>
          <a:p>
            <a:endParaRPr lang="nl-NL" sz="2200" dirty="0">
              <a:cs typeface="Calibri"/>
            </a:endParaRPr>
          </a:p>
          <a:p>
            <a:pPr marL="0" indent="0">
              <a:buNone/>
            </a:pPr>
            <a:endParaRPr lang="nl-NL" sz="2200" dirty="0">
              <a:cs typeface="Calibri"/>
            </a:endParaRPr>
          </a:p>
          <a:p>
            <a:endParaRPr lang="nl-NL" sz="2200" dirty="0">
              <a:cs typeface="Calibri"/>
            </a:endParaRPr>
          </a:p>
          <a:p>
            <a:pPr marL="0" indent="0">
              <a:buNone/>
            </a:pPr>
            <a:endParaRPr lang="nl-NL" sz="2200" dirty="0">
              <a:cs typeface="Calibri"/>
            </a:endParaRPr>
          </a:p>
          <a:p>
            <a:pPr marL="0" indent="0">
              <a:buNone/>
            </a:pPr>
            <a:endParaRPr lang="nl-NL" sz="2200" dirty="0">
              <a:cs typeface="Calibri"/>
            </a:endParaRPr>
          </a:p>
          <a:p>
            <a:pPr marL="0" indent="0">
              <a:buNone/>
            </a:pPr>
            <a:endParaRPr lang="nl-NL" sz="2200" dirty="0">
              <a:cs typeface="Calibri"/>
            </a:endParaRPr>
          </a:p>
          <a:p>
            <a:endParaRPr lang="nl-NL" sz="2000" dirty="0">
              <a:cs typeface="Calibri" panose="020F0502020204030204"/>
            </a:endParaRPr>
          </a:p>
          <a:p>
            <a:endParaRPr lang="nl-NL" sz="2000" dirty="0">
              <a:cs typeface="Calibri" panose="020F0502020204030204"/>
            </a:endParaRPr>
          </a:p>
          <a:p>
            <a:endParaRPr lang="nl-NL" sz="2000" dirty="0">
              <a:cs typeface="Calibri" panose="020F050202020403020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E408B7D-AE98-4435-9AFE-8A1078905AF4}"/>
              </a:ext>
            </a:extLst>
          </p:cNvPr>
          <p:cNvSpPr txBox="1"/>
          <p:nvPr/>
        </p:nvSpPr>
        <p:spPr>
          <a:xfrm>
            <a:off x="8748712" y="5867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690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654" y="2156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2400" b="1" dirty="0"/>
              <a:t>Aanmelding leerling met extra ondersteuningsbehoefte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1800" dirty="0"/>
              <a:t>VO-school basisondersteuning	</a:t>
            </a:r>
          </a:p>
          <a:p>
            <a:r>
              <a:rPr lang="nl-NL" sz="1800" dirty="0"/>
              <a:t>VO-school met trajectvoorziening 	</a:t>
            </a:r>
            <a:r>
              <a:rPr lang="nl-NL" sz="1800" dirty="0">
                <a:sym typeface="Wingdings" panose="05000000000000000000" pitchFamily="2" charset="2"/>
              </a:rPr>
              <a:t> MDO-O</a:t>
            </a:r>
          </a:p>
          <a:p>
            <a:r>
              <a:rPr lang="nl-NL" sz="1800" dirty="0">
                <a:sym typeface="Wingdings" panose="05000000000000000000" pitchFamily="2" charset="2"/>
              </a:rPr>
              <a:t>VMBO-T + LWOO			 MDO-O </a:t>
            </a:r>
          </a:p>
          <a:p>
            <a:r>
              <a:rPr lang="nl-NL" sz="1800" dirty="0">
                <a:sym typeface="Wingdings" panose="05000000000000000000" pitchFamily="2" charset="2"/>
              </a:rPr>
              <a:t>Zorgschool (=Tender)		 MDO-O </a:t>
            </a:r>
          </a:p>
          <a:p>
            <a:r>
              <a:rPr lang="nl-NL" sz="1800" dirty="0">
                <a:sym typeface="Wingdings" panose="05000000000000000000" pitchFamily="2" charset="2"/>
              </a:rPr>
              <a:t>VSO 				 MDO-O met OPP (recent geëvalueerd) </a:t>
            </a: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20B0604020202020204" pitchFamily="34" charset="0"/>
              <a:buChar char="Ø"/>
            </a:pPr>
            <a:endParaRPr lang="nl-NL" sz="1800" dirty="0">
              <a:cs typeface="Calibri" panose="020F05020202040302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1800" dirty="0">
                <a:sym typeface="Wingdings" panose="05000000000000000000" pitchFamily="2" charset="2"/>
              </a:rPr>
              <a:t>VO vraagt extra ondersteuning aan;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400" dirty="0">
                <a:sym typeface="Wingdings" panose="05000000000000000000" pitchFamily="2" charset="2"/>
              </a:rPr>
              <a:t>Individueel onderwijsarrangement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400" dirty="0">
                <a:sym typeface="Wingdings" panose="05000000000000000000" pitchFamily="2" charset="2"/>
              </a:rPr>
              <a:t>Toelaatbaarheidsverklaring vso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800" dirty="0">
                <a:sym typeface="Wingdings" panose="05000000000000000000" pitchFamily="2" charset="2"/>
              </a:rPr>
              <a:t>Geen loting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800" dirty="0">
                <a:sym typeface="Wingdings" panose="05000000000000000000" pitchFamily="2" charset="2"/>
              </a:rPr>
              <a:t>MDO-O traject start in groep 7 </a:t>
            </a:r>
          </a:p>
          <a:p>
            <a:pPr marL="0" indent="0">
              <a:buNone/>
            </a:pPr>
            <a:endParaRPr lang="nl-NL" sz="1800" dirty="0"/>
          </a:p>
          <a:p>
            <a:pPr>
              <a:buFont typeface="Wingdings" panose="05000000000000000000" pitchFamily="2" charset="2"/>
              <a:buChar char="Ø"/>
            </a:pPr>
            <a:endParaRPr lang="nl-NL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nl-NL" sz="600" dirty="0">
              <a:sym typeface="Wingdings" panose="05000000000000000000" pitchFamily="2" charset="2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E38A75E-3C2D-46F0-8691-6C13282F8559}"/>
              </a:ext>
            </a:extLst>
          </p:cNvPr>
          <p:cNvSpPr txBox="1"/>
          <p:nvPr/>
        </p:nvSpPr>
        <p:spPr>
          <a:xfrm>
            <a:off x="8498681" y="59269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68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Het MDO-O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sz="2000" dirty="0"/>
              <a:t>Basisschool vraagt aan en vo mag niet weigeren.</a:t>
            </a:r>
            <a:endParaRPr lang="nl-NL" sz="2000" dirty="0">
              <a:cs typeface="Calibri"/>
            </a:endParaRPr>
          </a:p>
          <a:p>
            <a:r>
              <a:rPr lang="nl-NL" sz="2000" dirty="0"/>
              <a:t>Voorrangsregeling (plaatsing vóór loting)</a:t>
            </a:r>
            <a:endParaRPr lang="nl-NL" sz="2000" dirty="0">
              <a:cs typeface="Calibri" panose="020F0502020204030204"/>
            </a:endParaRPr>
          </a:p>
          <a:p>
            <a:pPr marL="0" indent="0">
              <a:buNone/>
            </a:pPr>
            <a:endParaRPr lang="nl-NL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nl-NL" sz="2000" dirty="0"/>
              <a:t>2 Opties vanuit MDO-O: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 Terecht MDO-O                               Ja    	</a:t>
            </a:r>
            <a:r>
              <a:rPr lang="nl-NL" sz="2000" dirty="0">
                <a:sym typeface="Wingdings" panose="05000000000000000000" pitchFamily="2" charset="2"/>
              </a:rPr>
              <a:t> plaatsing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				Nee 	</a:t>
            </a:r>
            <a:r>
              <a:rPr lang="nl-NL" sz="2000" dirty="0">
                <a:sym typeface="Wingdings" panose="05000000000000000000" pitchFamily="2" charset="2"/>
              </a:rPr>
              <a:t> andere school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>
                <a:sym typeface="Wingdings" panose="05000000000000000000" pitchFamily="2" charset="2"/>
              </a:rPr>
              <a:t> Onterecht MDO-O           </a:t>
            </a:r>
            <a:r>
              <a:rPr lang="nl-NL" sz="2000" dirty="0"/>
              <a:t>                       </a:t>
            </a:r>
            <a:r>
              <a:rPr lang="nl-NL" sz="2000" dirty="0">
                <a:sym typeface="Wingdings" panose="05000000000000000000" pitchFamily="2" charset="2"/>
              </a:rPr>
              <a:t> loting (melden bij </a:t>
            </a:r>
            <a:r>
              <a:rPr lang="nl-NL" sz="2000" dirty="0" err="1">
                <a:sym typeface="Wingdings" panose="05000000000000000000" pitchFamily="2" charset="2"/>
              </a:rPr>
              <a:t>swv</a:t>
            </a:r>
            <a:r>
              <a:rPr lang="nl-NL" sz="2000" dirty="0">
                <a:sym typeface="Wingdings" panose="05000000000000000000" pitchFamily="2" charset="2"/>
              </a:rPr>
              <a:t> po en vo)</a:t>
            </a:r>
          </a:p>
          <a:p>
            <a:pPr marL="342900" indent="-342900">
              <a:buFont typeface="Wingdings" panose="020B0604020202020204" pitchFamily="34" charset="0"/>
              <a:buChar char="Ø"/>
            </a:pPr>
            <a:endParaRPr lang="nl-NL" sz="2000" dirty="0">
              <a:ea typeface="+mn-lt"/>
              <a:cs typeface="+mn-lt"/>
            </a:endParaRPr>
          </a:p>
          <a:p>
            <a:pPr marL="342900" indent="-342900">
              <a:buFont typeface="Wingdings" panose="020B0604020202020204" pitchFamily="34" charset="0"/>
              <a:buChar char="Ø"/>
            </a:pPr>
            <a:r>
              <a:rPr lang="nl-NL" sz="2000" dirty="0">
                <a:ea typeface="+mn-lt"/>
                <a:cs typeface="+mn-lt"/>
              </a:rPr>
              <a:t>VO kritisch op reden </a:t>
            </a:r>
            <a:r>
              <a:rPr lang="nl-NL" sz="2000" dirty="0" err="1">
                <a:ea typeface="+mn-lt"/>
                <a:cs typeface="+mn-lt"/>
              </a:rPr>
              <a:t>mdo</a:t>
            </a:r>
            <a:r>
              <a:rPr lang="nl-NL" sz="2000" dirty="0">
                <a:ea typeface="+mn-lt"/>
                <a:cs typeface="+mn-lt"/>
              </a:rPr>
              <a:t>-o</a:t>
            </a:r>
            <a:endParaRPr lang="nl-NL" dirty="0">
              <a:cs typeface="Calibri" panose="020F05020202040302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>
                <a:sym typeface="Wingdings" panose="05000000000000000000" pitchFamily="2" charset="2"/>
              </a:rPr>
              <a:t> Wettelijk recht ouders; weigeren MDO-O  loting  zorgplicht gaat in ná de loting </a:t>
            </a:r>
          </a:p>
          <a:p>
            <a:pPr marL="0" indent="0">
              <a:buNone/>
            </a:pPr>
            <a:r>
              <a:rPr lang="nl-NL" sz="1800" i="1" dirty="0">
                <a:sym typeface="Wingdings" panose="05000000000000000000" pitchFamily="2" charset="2"/>
              </a:rPr>
              <a:t>(</a:t>
            </a:r>
            <a:r>
              <a:rPr lang="nl-NL" sz="1800" i="1" dirty="0">
                <a:solidFill>
                  <a:srgbClr val="FF0000"/>
                </a:solidFill>
                <a:sym typeface="Wingdings" panose="05000000000000000000" pitchFamily="2" charset="2"/>
              </a:rPr>
              <a:t>Ouders geven aan dat er sprake is van een extra ondersteuningsbehoefte.)</a:t>
            </a:r>
            <a:endParaRPr lang="nl-NL" sz="1800" i="1" dirty="0">
              <a:solidFill>
                <a:srgbClr val="FF0000"/>
              </a:solidFill>
              <a:cs typeface="Calibri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797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2282C-2FB0-E1F2-7195-E94431083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cs typeface="Calibri Light"/>
              </a:rPr>
              <a:t>Aanmelding </a:t>
            </a:r>
            <a:r>
              <a:rPr lang="nl-NL" dirty="0" err="1">
                <a:cs typeface="Calibri Light"/>
              </a:rPr>
              <a:t>PrO</a:t>
            </a:r>
            <a:r>
              <a:rPr lang="nl-NL" dirty="0">
                <a:cs typeface="Calibri Light"/>
              </a:rPr>
              <a:t> 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7D17DF-20BF-346C-C19D-57CD3D8F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dirty="0" err="1">
                <a:cs typeface="Calibri"/>
              </a:rPr>
              <a:t>PrOcedure</a:t>
            </a:r>
            <a:r>
              <a:rPr lang="nl-NL" sz="2400" dirty="0">
                <a:cs typeface="Calibri"/>
              </a:rPr>
              <a:t> in De Overstap</a:t>
            </a:r>
          </a:p>
          <a:p>
            <a:r>
              <a:rPr lang="nl-NL" sz="2400" dirty="0">
                <a:cs typeface="Calibri"/>
              </a:rPr>
              <a:t>Eerst tlv </a:t>
            </a:r>
            <a:r>
              <a:rPr lang="nl-NL" sz="2400" dirty="0" err="1">
                <a:cs typeface="Calibri"/>
              </a:rPr>
              <a:t>PrO</a:t>
            </a:r>
            <a:r>
              <a:rPr lang="nl-NL" sz="2400" dirty="0">
                <a:cs typeface="Calibri"/>
              </a:rPr>
              <a:t>, dan zorgplicht + onderzoek</a:t>
            </a:r>
          </a:p>
          <a:p>
            <a:r>
              <a:rPr lang="nl-NL" sz="2400" dirty="0">
                <a:cs typeface="Calibri"/>
              </a:rPr>
              <a:t>Toegestane toetsen (overzicht De Overstap), </a:t>
            </a:r>
            <a:endParaRPr lang="nl-NL" sz="2400">
              <a:cs typeface="Calibri"/>
            </a:endParaRPr>
          </a:p>
          <a:p>
            <a:r>
              <a:rPr lang="nl-NL" sz="2400" dirty="0">
                <a:cs typeface="Calibri"/>
              </a:rPr>
              <a:t>Niet voldoen aan criteria; uitgebreide motivering (zienswijze basisschool, ouders en [optioneel] leerling) waarom deze leerling is aangewezen op het praktijkonderwijs</a:t>
            </a:r>
          </a:p>
          <a:p>
            <a:endParaRPr lang="nl-NL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440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Aandachtspunten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nl-NL" sz="2000" dirty="0" err="1">
                <a:cs typeface="Calibri"/>
              </a:rPr>
              <a:t>Mdo</a:t>
            </a:r>
            <a:r>
              <a:rPr lang="nl-NL" sz="2000" dirty="0">
                <a:cs typeface="Calibri"/>
              </a:rPr>
              <a:t>-o niet voldoende? --&gt; betrek het </a:t>
            </a:r>
            <a:r>
              <a:rPr lang="nl-NL" sz="2000" dirty="0" err="1">
                <a:cs typeface="Calibri"/>
              </a:rPr>
              <a:t>swv</a:t>
            </a:r>
            <a:endParaRPr lang="nl-NL" sz="2000" dirty="0">
              <a:cs typeface="Calibri"/>
            </a:endParaRPr>
          </a:p>
          <a:p>
            <a:r>
              <a:rPr lang="nl-NL" sz="2000" dirty="0">
                <a:cs typeface="Calibri"/>
              </a:rPr>
              <a:t>Zorgelijk verzuim (geoorloofd en ongeoorloofd) / thuiszitter </a:t>
            </a:r>
            <a:r>
              <a:rPr lang="nl-NL" sz="2000" dirty="0">
                <a:cs typeface="Calibri"/>
                <a:sym typeface="Wingdings" panose="05000000000000000000" pitchFamily="2" charset="2"/>
              </a:rPr>
              <a:t></a:t>
            </a:r>
            <a:r>
              <a:rPr lang="nl-NL" sz="2000" dirty="0">
                <a:cs typeface="Calibri"/>
              </a:rPr>
              <a:t> </a:t>
            </a:r>
            <a:r>
              <a:rPr lang="nl-NL" sz="2000" dirty="0" err="1">
                <a:cs typeface="Calibri"/>
              </a:rPr>
              <a:t>mdo</a:t>
            </a:r>
            <a:r>
              <a:rPr lang="nl-NL" sz="2000" dirty="0">
                <a:cs typeface="Calibri"/>
              </a:rPr>
              <a:t>-o</a:t>
            </a:r>
            <a:endParaRPr lang="nl-NL" dirty="0"/>
          </a:p>
          <a:p>
            <a:r>
              <a:rPr lang="nl-NL" sz="2000" dirty="0">
                <a:ea typeface="+mn-lt"/>
                <a:cs typeface="+mn-lt"/>
              </a:rPr>
              <a:t>Signalen leerling veel zorg nodig in brugklas: veel (geoorloofd) verzuim, al vroeg op de basisschool zorgen, schoolwisselingen</a:t>
            </a:r>
            <a:endParaRPr lang="en-US" sz="2000" dirty="0">
              <a:ea typeface="+mn-lt"/>
              <a:cs typeface="+mn-lt"/>
            </a:endParaRPr>
          </a:p>
          <a:p>
            <a:r>
              <a:rPr lang="nl-NL" sz="2000" dirty="0">
                <a:cs typeface="Calibri"/>
              </a:rPr>
              <a:t>Hokje ouders extra ondersteuningsbehoefte; aanmeldformulier samen met school in invullen en hokje toelichten door basisschool (</a:t>
            </a:r>
            <a:r>
              <a:rPr lang="nl-NL" sz="2000" dirty="0" err="1">
                <a:cs typeface="Calibri"/>
              </a:rPr>
              <a:t>mdo</a:t>
            </a:r>
            <a:r>
              <a:rPr lang="nl-NL" sz="2000" dirty="0">
                <a:cs typeface="Calibri"/>
              </a:rPr>
              <a:t> + hokje ouders invullen)</a:t>
            </a:r>
          </a:p>
          <a:p>
            <a:r>
              <a:rPr lang="nl-NL" sz="2000" dirty="0">
                <a:cs typeface="Calibri"/>
              </a:rPr>
              <a:t>Aanmelding is geen inschrijving</a:t>
            </a:r>
          </a:p>
          <a:p>
            <a:r>
              <a:rPr lang="nl-NL" sz="2000" dirty="0">
                <a:cs typeface="Calibri"/>
              </a:rPr>
              <a:t>Zorgplicht </a:t>
            </a:r>
            <a:r>
              <a:rPr lang="nl-NL" sz="2000" dirty="0">
                <a:cs typeface="Calibri"/>
                <a:sym typeface="Wingdings" panose="05000000000000000000" pitchFamily="2" charset="2"/>
              </a:rPr>
              <a:t></a:t>
            </a:r>
            <a:r>
              <a:rPr lang="nl-NL" sz="2000" dirty="0">
                <a:cs typeface="Calibri"/>
              </a:rPr>
              <a:t> </a:t>
            </a:r>
            <a:r>
              <a:rPr lang="nl-NL" sz="2000" dirty="0" err="1">
                <a:cs typeface="Calibri"/>
              </a:rPr>
              <a:t>onderzoeksplicht</a:t>
            </a:r>
            <a:r>
              <a:rPr lang="nl-NL" sz="2000" dirty="0">
                <a:cs typeface="Calibri"/>
              </a:rPr>
              <a:t> vo </a:t>
            </a:r>
            <a:r>
              <a:rPr lang="nl-NL" sz="2000" dirty="0">
                <a:cs typeface="Calibri"/>
                <a:sym typeface="Wingdings" panose="05000000000000000000" pitchFamily="2" charset="2"/>
              </a:rPr>
              <a:t></a:t>
            </a:r>
            <a:r>
              <a:rPr lang="nl-NL" sz="2000" dirty="0">
                <a:cs typeface="Calibri"/>
              </a:rPr>
              <a:t> informatieplicht ouders</a:t>
            </a:r>
          </a:p>
          <a:p>
            <a:r>
              <a:rPr lang="nl-NL" sz="2000" dirty="0">
                <a:ea typeface="+mn-lt"/>
                <a:cs typeface="+mn-lt"/>
              </a:rPr>
              <a:t>Heroverweging, maar geen plaats? Melden bij </a:t>
            </a:r>
            <a:r>
              <a:rPr lang="nl-NL" sz="2000" dirty="0" err="1">
                <a:ea typeface="+mn-lt"/>
                <a:cs typeface="+mn-lt"/>
              </a:rPr>
              <a:t>swv</a:t>
            </a:r>
            <a:r>
              <a:rPr lang="nl-NL" sz="2000" dirty="0">
                <a:ea typeface="+mn-lt"/>
                <a:cs typeface="+mn-lt"/>
              </a:rPr>
              <a:t> po </a:t>
            </a:r>
            <a:r>
              <a:rPr lang="nl-NL" sz="2000" dirty="0" err="1">
                <a:ea typeface="+mn-lt"/>
                <a:cs typeface="+mn-lt"/>
              </a:rPr>
              <a:t>èn</a:t>
            </a:r>
            <a:r>
              <a:rPr lang="nl-NL" sz="2000" dirty="0">
                <a:ea typeface="+mn-lt"/>
                <a:cs typeface="+mn-lt"/>
              </a:rPr>
              <a:t> vo.</a:t>
            </a:r>
            <a:endParaRPr lang="nl-NL" sz="2000" dirty="0">
              <a:cs typeface="Calibri"/>
            </a:endParaRPr>
          </a:p>
          <a:p>
            <a:r>
              <a:rPr lang="nl-NL" sz="2000" dirty="0">
                <a:cs typeface="Calibri"/>
              </a:rPr>
              <a:t>Aparte toelatingsprocedure Velsen</a:t>
            </a:r>
            <a:endParaRPr lang="nl-NL" dirty="0">
              <a:cs typeface="Calibri"/>
            </a:endParaRPr>
          </a:p>
          <a:p>
            <a:r>
              <a:rPr lang="nl-NL" sz="2000" dirty="0">
                <a:cs typeface="Calibri"/>
              </a:rPr>
              <a:t>Aanmelding Daaf Geluk vso; postcodebeleid, voorrangsregeling voor leerlingen woonachtig in ons </a:t>
            </a:r>
            <a:r>
              <a:rPr lang="nl-NL" sz="2000" dirty="0" err="1">
                <a:cs typeface="Calibri"/>
              </a:rPr>
              <a:t>swv</a:t>
            </a:r>
            <a:r>
              <a:rPr lang="nl-NL" sz="2000" dirty="0">
                <a:solidFill>
                  <a:srgbClr val="FF0000"/>
                </a:solidFill>
                <a:cs typeface="Calibri"/>
              </a:rPr>
              <a:t> (</a:t>
            </a:r>
            <a:r>
              <a:rPr lang="nl-NL" sz="2000" b="1" dirty="0">
                <a:solidFill>
                  <a:srgbClr val="FF0000"/>
                </a:solidFill>
                <a:cs typeface="Calibri"/>
              </a:rPr>
              <a:t>recente informatie op de website</a:t>
            </a:r>
            <a:r>
              <a:rPr lang="nl-NL" sz="2000" dirty="0">
                <a:solidFill>
                  <a:srgbClr val="FF0000"/>
                </a:solidFill>
                <a:cs typeface="Calibri"/>
              </a:rPr>
              <a:t>).</a:t>
            </a:r>
            <a:endParaRPr lang="nl-NL">
              <a:solidFill>
                <a:srgbClr val="FF0000"/>
              </a:solidFill>
              <a:cs typeface="Calibri"/>
            </a:endParaRPr>
          </a:p>
          <a:p>
            <a:pPr marL="0" indent="0">
              <a:buNone/>
            </a:pPr>
            <a:endParaRPr lang="nl-NL" sz="2000" dirty="0">
              <a:cs typeface="Calibri"/>
            </a:endParaRPr>
          </a:p>
          <a:p>
            <a:endParaRPr lang="nl-NL" sz="1800" dirty="0">
              <a:cs typeface="Calibri"/>
            </a:endParaRPr>
          </a:p>
          <a:p>
            <a:endParaRPr lang="nl-NL" sz="1800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1800" dirty="0">
              <a:solidFill>
                <a:prstClr val="black"/>
              </a:solidFill>
              <a:cs typeface="Calibri" panose="020F0502020204030204"/>
            </a:endParaRPr>
          </a:p>
          <a:p>
            <a:pPr lvl="0"/>
            <a:endParaRPr lang="nl-NL" dirty="0">
              <a:solidFill>
                <a:prstClr val="black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743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B11B2-FF65-3285-19E8-AD224054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cs typeface="Calibri Light" panose="020F0302020204030204"/>
              </a:rPr>
              <a:t>Contact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D33507-EDD3-1470-E9F5-A2CB9A3CE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NL">
              <a:cs typeface="Calibri" panose="020F0502020204030204"/>
            </a:endParaRPr>
          </a:p>
          <a:p>
            <a:r>
              <a:rPr lang="nl-NL" dirty="0">
                <a:cs typeface="Calibri"/>
              </a:rPr>
              <a:t>Vragen, opmerkingen m.b.t. loting en aanmelding (leerlingen zonder extra ondersteuningsbehoefte) --&gt; info@notuleren4you.nl </a:t>
            </a:r>
          </a:p>
          <a:p>
            <a:r>
              <a:rPr lang="nl-NL" dirty="0">
                <a:cs typeface="Calibri"/>
              </a:rPr>
              <a:t>Digitale aanmelding: </a:t>
            </a:r>
            <a:r>
              <a:rPr lang="nl-NL" dirty="0">
                <a:cs typeface="Calibri"/>
                <a:hlinkClick r:id="rId3"/>
              </a:rPr>
              <a:t>https://www.de-overstap.nl/Contact.aspx</a:t>
            </a:r>
            <a:r>
              <a:rPr lang="nl-NL" dirty="0">
                <a:cs typeface="Calibri"/>
              </a:rPr>
              <a:t> </a:t>
            </a:r>
          </a:p>
          <a:p>
            <a:r>
              <a:rPr lang="nl-NL" dirty="0">
                <a:cs typeface="Calibri"/>
              </a:rPr>
              <a:t>CWO: </a:t>
            </a:r>
            <a:r>
              <a:rPr lang="nl-NL" dirty="0" err="1">
                <a:cs typeface="Calibri"/>
              </a:rPr>
              <a:t>info@warmeoverdracht.school</a:t>
            </a:r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Inbreng casuïstiek; via consulent po of mdewit@swv-vo-zk.nl </a:t>
            </a:r>
          </a:p>
          <a:p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9338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Kantoorthema</vt:lpstr>
      <vt:lpstr>Kantoorthema</vt:lpstr>
      <vt:lpstr>PowerPoint-presentatie</vt:lpstr>
      <vt:lpstr>PowerPoint-presentatie</vt:lpstr>
      <vt:lpstr>Aanmelding</vt:lpstr>
      <vt:lpstr>Wijzigingen Overstap</vt:lpstr>
      <vt:lpstr>Aanmelding leerling met extra ondersteuningsbehoefte</vt:lpstr>
      <vt:lpstr>Het MDO-O</vt:lpstr>
      <vt:lpstr>Aanmelding PrO </vt:lpstr>
      <vt:lpstr>Aandachtspunten</vt:lpstr>
      <vt:lpstr>Contact</vt:lpstr>
      <vt:lpstr>Handige sites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407</cp:revision>
  <dcterms:created xsi:type="dcterms:W3CDTF">2021-09-16T09:08:31Z</dcterms:created>
  <dcterms:modified xsi:type="dcterms:W3CDTF">2022-09-26T14:27:51Z</dcterms:modified>
</cp:coreProperties>
</file>